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17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86" y="551965"/>
            <a:ext cx="2874056" cy="4595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7" y="771550"/>
            <a:ext cx="1923746" cy="437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57" y="699542"/>
            <a:ext cx="2582267" cy="5018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MOTOR 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651" y="839549"/>
            <a:ext cx="2001605" cy="43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382945"/>
            <a:ext cx="176659" cy="710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2">
            <a:off x="3929636" y="2456145"/>
            <a:ext cx="176659" cy="7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09" y="2460437"/>
            <a:ext cx="191148" cy="624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194">
            <a:off x="8534411" y="2141593"/>
            <a:ext cx="191148" cy="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20</cp:revision>
  <dcterms:created xsi:type="dcterms:W3CDTF">2015-11-23T06:00:55Z</dcterms:created>
  <dcterms:modified xsi:type="dcterms:W3CDTF">2016-02-19T11:18:47Z</dcterms:modified>
</cp:coreProperties>
</file>