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1" autoAdjust="0"/>
    <p:restoredTop sz="93094" autoAdjust="0"/>
  </p:normalViewPr>
  <p:slideViewPr>
    <p:cSldViewPr showGuides="1">
      <p:cViewPr>
        <p:scale>
          <a:sx n="100" d="100"/>
          <a:sy n="100" d="100"/>
        </p:scale>
        <p:origin x="-1284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6517"/>
            <a:ext cx="2035845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6044"/>
            <a:ext cx="2500659" cy="4901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98" y="617132"/>
            <a:ext cx="2191381" cy="4557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85" y="555526"/>
            <a:ext cx="2107663" cy="48825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23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295">
            <a:off x="4015806" y="2125440"/>
            <a:ext cx="169333" cy="68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849">
            <a:off x="6157999" y="2117161"/>
            <a:ext cx="133572" cy="43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081">
            <a:off x="8375065" y="2051563"/>
            <a:ext cx="128588" cy="516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504" y="4650690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PARKS AND RANGER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24</cp:revision>
  <dcterms:created xsi:type="dcterms:W3CDTF">2015-11-23T06:00:55Z</dcterms:created>
  <dcterms:modified xsi:type="dcterms:W3CDTF">2016-02-19T10:56:30Z</dcterms:modified>
</cp:coreProperties>
</file>