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>
        <p:scale>
          <a:sx n="100" d="100"/>
          <a:sy n="100" d="100"/>
        </p:scale>
        <p:origin x="-123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1" b="169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12" y="706078"/>
            <a:ext cx="1938539" cy="4856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3173"/>
            <a:ext cx="2093272" cy="4299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9" y="582876"/>
            <a:ext cx="2253521" cy="45701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23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582876"/>
            <a:ext cx="2260294" cy="482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83718"/>
            <a:ext cx="144016" cy="578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32">
            <a:off x="3966316" y="2180543"/>
            <a:ext cx="144016" cy="57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139702"/>
            <a:ext cx="144016" cy="578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962">
            <a:off x="6079266" y="2282837"/>
            <a:ext cx="144016" cy="57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PROMOTIONAL</a:t>
            </a:r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20</cp:revision>
  <dcterms:created xsi:type="dcterms:W3CDTF">2015-11-23T06:00:55Z</dcterms:created>
  <dcterms:modified xsi:type="dcterms:W3CDTF">2016-02-19T11:58:09Z</dcterms:modified>
</cp:coreProperties>
</file>