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53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68163"/>
            <a:ext cx="1449204" cy="457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4" y="686759"/>
            <a:ext cx="1658513" cy="5096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93" y="392527"/>
            <a:ext cx="1731015" cy="55184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19" y="686759"/>
            <a:ext cx="1461949" cy="503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3" y="1939178"/>
            <a:ext cx="144016" cy="578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32">
            <a:off x="3824836" y="1960608"/>
            <a:ext cx="144016" cy="57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47" y="3339875"/>
            <a:ext cx="144016" cy="578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242">
            <a:off x="6737143" y="3229890"/>
            <a:ext cx="144016" cy="57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SERVICE INDUSTRY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18</cp:revision>
  <dcterms:created xsi:type="dcterms:W3CDTF">2015-11-23T06:00:55Z</dcterms:created>
  <dcterms:modified xsi:type="dcterms:W3CDTF">2016-02-19T11:13:02Z</dcterms:modified>
</cp:coreProperties>
</file>