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1" autoAdjust="0"/>
    <p:restoredTop sz="94532" autoAdjust="0"/>
  </p:normalViewPr>
  <p:slideViewPr>
    <p:cSldViewPr showGuides="1">
      <p:cViewPr>
        <p:scale>
          <a:sx n="100" d="100"/>
          <a:sy n="100" d="100"/>
        </p:scale>
        <p:origin x="-1284" y="-3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8504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687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295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752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14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2164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285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4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67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863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4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425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1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821" y="749013"/>
            <a:ext cx="2170084" cy="47394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74918"/>
            <a:ext cx="2088232" cy="43685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973" y="858279"/>
            <a:ext cx="2232248" cy="45613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925" y="872835"/>
            <a:ext cx="2193317" cy="42989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905" y="4659982"/>
            <a:ext cx="680535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ZA" b="1" spc="150" dirty="0" smtClean="0">
                <a:ln w="11430"/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WINTER UNIFORMS</a:t>
            </a:r>
            <a:endParaRPr lang="en-ZA" b="1" spc="150" dirty="0">
              <a:ln w="11430"/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0352" y="4302736"/>
            <a:ext cx="1274573" cy="7096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6937">
            <a:off x="6214494" y="2425406"/>
            <a:ext cx="151804" cy="610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513" y="2394895"/>
            <a:ext cx="151804" cy="610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074" y="2316586"/>
            <a:ext cx="160751" cy="52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949">
            <a:off x="8299377" y="2322954"/>
            <a:ext cx="170442" cy="6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</Words>
  <Application>Microsoft Office PowerPoint</Application>
  <PresentationFormat>On-screen Show (16:9)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Salton</dc:creator>
  <cp:lastModifiedBy>Jessica Salton</cp:lastModifiedBy>
  <cp:revision>19</cp:revision>
  <dcterms:created xsi:type="dcterms:W3CDTF">2015-11-23T06:00:55Z</dcterms:created>
  <dcterms:modified xsi:type="dcterms:W3CDTF">2016-02-19T12:03:29Z</dcterms:modified>
</cp:coreProperties>
</file>